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298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95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13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780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604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762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7903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163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135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78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661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292F64-8FC3-4B25-86EA-D61D90B4C1C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F014998-DDB3-42F3-88B2-29C73566B8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448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dk2.piekary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8D045D46-B169-406D-AA44-83A255B6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pl-PL" sz="3300"/>
              <a:t>KOMUNIKAT MDK 2 NA CZAS ZAWIESZENIA ZAJĘĆ STACJONARNYCH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236EB83E-B926-4E4E-80B3-8905ACEB7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4" y="2535446"/>
            <a:ext cx="8100808" cy="355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Drodzy rodzice,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Nauczyciele MDK 2 zapraszają na stronę naszej placówki rodziców dzieci uczestniczących w zajęciach rytmiczno-tanecznych i plastycznych prowadzonych przez nas w MP 3.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Publikujemy tam inspiracje, które pomogą Wam i dzieciom ciekawie i twórczo spędzić czas podczas ogłoszonej epidemii.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Mamy nadzieję, że będziecie się dobrze bawić i jednocześnie uczyć.</a:t>
            </a:r>
          </a:p>
          <a:p>
            <a:pPr marL="0" indent="0" algn="ct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  <a:hlinkClick r:id="rId2"/>
              </a:rPr>
              <a:t>www.mdk2.piekary.pl</a:t>
            </a: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 </a:t>
            </a:r>
          </a:p>
          <a:p>
            <a:pPr marL="0" indent="0" algn="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Dyrektor MDK 2 w Piekarach Śl.</a:t>
            </a:r>
          </a:p>
          <a:p>
            <a:pPr marL="0" indent="0" algn="r">
              <a:buNone/>
            </a:pPr>
            <a:r>
              <a:rPr lang="pl-PL" sz="1900" dirty="0">
                <a:solidFill>
                  <a:schemeClr val="tx1"/>
                </a:solidFill>
                <a:cs typeface="Dubai" panose="020B0503030403030204" pitchFamily="34" charset="-78"/>
              </a:rPr>
              <a:t>Dobrosława Egner</a:t>
            </a:r>
          </a:p>
        </p:txBody>
      </p:sp>
    </p:spTree>
    <p:extLst>
      <p:ext uri="{BB962C8B-B14F-4D97-AF65-F5344CB8AC3E}">
        <p14:creationId xmlns:p14="http://schemas.microsoft.com/office/powerpoint/2010/main" xmlns="" val="3465249748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Ramka</vt:lpstr>
      <vt:lpstr>KOMUNIKAT MDK 2 NA CZAS ZAWIESZENIA ZAJĘĆ STACJONARNYCH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KOMUNIKAT MDK 2 NA CZAS ZAWIESZENIA ZAJĘĆ STACJONARNYCH</dc:title>
  <dc:creator>Dobrota Egner</dc:creator>
  <cp:lastModifiedBy>TOYA</cp:lastModifiedBy>
  <cp:revision>2</cp:revision>
  <dcterms:created xsi:type="dcterms:W3CDTF">2020-03-26T08:31:33Z</dcterms:created>
  <dcterms:modified xsi:type="dcterms:W3CDTF">2020-03-26T10:01:50Z</dcterms:modified>
</cp:coreProperties>
</file>